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58" r:id="rId8"/>
    <p:sldId id="259" r:id="rId9"/>
    <p:sldId id="264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B0A35A8-D7C5-4990-B3A4-0254634DA439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8D9A363-C27A-48C9-9643-A203DA1B4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543800" cy="1524000"/>
          </a:xfrm>
        </p:spPr>
        <p:txBody>
          <a:bodyPr/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75-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летие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Сталинградской битвы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Den_Pobedy_-_muzyka_(xMuzic.me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end="188664.375"/>
                  <p14:fade out="1000"/>
                </p14:media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793358"/>
            <a:ext cx="31851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22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9010"/>
    </mc:Choice>
    <mc:Fallback>
      <p:transition spd="slow" advClick="0" advTm="19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09" y="620688"/>
            <a:ext cx="8892691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Военным значением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стало снятие угрозы захвата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вермахтом Нижнего Поволжья и Кавказа.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Политическим значением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 отрезвление союзников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Германии и понимание ими того факта, что войну выиграть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невозможно. Турция отказалась от вторжения в СССР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 года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Япония не начала планируемый Сибирский поход;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Румыния, Италия, Венгрия стали искать возможности для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выхода из войны и заключения сепаратного мира с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Великобританией и США. Для Советского Союза, который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понёс большие потери в ходе сражения, победа в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Сталинграде отметила начало освобождения страны, а также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оккупированных территорий Европы, приведшего к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окончательному поражению Третьего рейха в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 году.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984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alingradskaya_bitva_-_Poklonimsya_velikim_tem_godam_(iPle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282227.1744" end="30676.8659"/>
                  <p14:fade out="10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72000" y="5013176"/>
            <a:ext cx="609600" cy="609600"/>
          </a:xfrm>
          <a:prstGeom prst="rect">
            <a:avLst/>
          </a:prstGeom>
        </p:spPr>
      </p:pic>
      <p:pic>
        <p:nvPicPr>
          <p:cNvPr id="1026" name="Picture 2" descr="http://paraparabellum.ru/wp-content/uploads/2013/02/20stalingr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897"/>
            <a:ext cx="7200800" cy="5460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378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440"/>
    </mc:Choice>
    <mc:Fallback>
      <p:transition spd="slow" advClick="0" advTm="8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alingradskaya_bitva_-_Poklonimsya_velikim_tem_godam_(iPle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290663.3216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5976" y="4941168"/>
            <a:ext cx="609600" cy="609600"/>
          </a:xfrm>
          <a:prstGeom prst="rect">
            <a:avLst/>
          </a:prstGeom>
        </p:spPr>
      </p:pic>
      <p:pic>
        <p:nvPicPr>
          <p:cNvPr id="2050" name="Picture 2" descr="https://image.tmdb.org/t/p/original/eAptwY3beOlrbriHkgcKVsAsQg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407" y="764704"/>
            <a:ext cx="7393001" cy="5076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4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3960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битва —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дна из самых масштабных и трагических битв Великой Отечественной войны.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началась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июля 1942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 и продолжалась до 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февраля 1943 года.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Двести дней и ночей на берегах Дона и Волги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продолжалась эта ожесточенная битва. 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Первоначально основной удар немецкого наступления был направлен на Сталинград. В ней участвовало с обеих сторон свыше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 миллиона человек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 масштабам и напряжённости боевых действий Сталинградская битва превзошла все предшествующие ей сражения мировой истории.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22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830"/>
    </mc:Choice>
    <mc:Fallback>
      <p:transition spd="slow" advClick="0" advTm="308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alingradskaya_bitva_-_Poklonimsya_velikim_tem_godam_(iPle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25308.416" end="289129.4771"/>
                  <p14:fade in="10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4770" y="5202057"/>
            <a:ext cx="609600" cy="609600"/>
          </a:xfrm>
          <a:prstGeom prst="rect">
            <a:avLst/>
          </a:prstGeom>
        </p:spPr>
      </p:pic>
      <p:pic>
        <p:nvPicPr>
          <p:cNvPr id="2050" name="Picture 2" descr="http://www.kresttsy.ru/sites/default/files/i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246" y="1265841"/>
            <a:ext cx="7056784" cy="4545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8100" y="404664"/>
            <a:ext cx="6177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под Сталинградом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22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6090"/>
    </mc:Choice>
    <mc:Fallback>
      <p:transition spd="slow" advClick="0" advTm="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lingradskaya_bitva_-_Poklonimsya_velikim_tem_godam_(iPle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36045.3184" end="276858.7283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91639" y="5286463"/>
            <a:ext cx="609600" cy="609600"/>
          </a:xfrm>
          <a:prstGeom prst="rect">
            <a:avLst/>
          </a:prstGeom>
        </p:spPr>
      </p:pic>
      <p:pic>
        <p:nvPicPr>
          <p:cNvPr id="3074" name="Picture 2" descr="https://art-apple.ru/albums/worldwar-photos/world-war-photo-1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96" y="667366"/>
            <a:ext cx="7200800" cy="5251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485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lingradskaya_bitva_-_Poklonimsya_velikim_tem_godam_(iPle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44481.4592" end="268422.5907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75584" y="5013176"/>
            <a:ext cx="609600" cy="609600"/>
          </a:xfrm>
          <a:prstGeom prst="rect">
            <a:avLst/>
          </a:prstGeom>
        </p:spPr>
      </p:pic>
      <p:pic>
        <p:nvPicPr>
          <p:cNvPr id="4098" name="Picture 2" descr="https://img-fotki.yandex.ru/get/231372/103548746.db/0_f547e_a85cbe47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84" y="836712"/>
            <a:ext cx="7200800" cy="5107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40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lingradskaya_bitva_-_Poklonimsya_velikim_tem_godam_(iPle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52917.5968" end="259219.5283"/>
                  <p14:fade out="10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4869160"/>
            <a:ext cx="609600" cy="609600"/>
          </a:xfrm>
          <a:prstGeom prst="rect">
            <a:avLst/>
          </a:prstGeom>
        </p:spPr>
      </p:pic>
      <p:pic>
        <p:nvPicPr>
          <p:cNvPr id="6146" name="Picture 2" descr="http://img-fotki.yandex.ru/get/9820/225044291.3e/0_d31ec_bbd5d963_XXL.jpg?from=http://img-fotki.yandex.ru/get/9820/225044291.3e/0_d31ec_bbd5d963_X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67" y="980728"/>
            <a:ext cx="7344816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988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200"/>
    </mc:Choice>
    <mc:Fallback>
      <p:transition spd="slow" advClick="0" advTm="9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3" y="620688"/>
            <a:ext cx="76016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немецкого наступления был захват Волги, Дона и Сталинграда.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этого плана блокировало бы транспортное сообщение между центральными районами СССР и Кавказом, создало плацдарм для дальнейшего присвоения кавказских месторождений нефти. 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первых четырех месяцев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шли упорные оборонительные бои в большой излучине Дона, а затем на подступах к Сталинграду и в самом городе.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этот период советские войска измотали рвавшуюся к Волге немецко-фашистскую группировку и вынудили ее перейти к обороне.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33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914" y="476672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последующие два с половиной месяца Красная Армия, перейдя в контрнаступление, разгромила войска противника северо-западнее и южнее Сталинграда, окружила и ликвидировала 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300-тысячную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группировку немецко-фашистских войск.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битва – решающее сражение всей Второй мировой войны, в котором советские войска одержали крупнейшую победу. Эта битва ознаменовала начало коренного перелома в ходе Великой Отечественной войны и Второй мировой войны в целом. Закончилось победное наступление немецко-фашистских войск и началось их изгнание с территории Советского Союза.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57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omnivoinu.ru/img/reports/1580/img/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553" y="1031770"/>
            <a:ext cx="7201676" cy="4939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2946" y="322784"/>
            <a:ext cx="606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операции «Уран»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74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165</TotalTime>
  <Words>177</Words>
  <Application>Microsoft Office PowerPoint</Application>
  <PresentationFormat>Экран (4:3)</PresentationFormat>
  <Paragraphs>33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75-летие Сталинградской битвы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75-летие Сталинградской битвы</dc:title>
  <dc:creator>TOLY</dc:creator>
  <cp:lastModifiedBy>Lib</cp:lastModifiedBy>
  <cp:revision>21</cp:revision>
  <dcterms:created xsi:type="dcterms:W3CDTF">2018-01-31T09:54:05Z</dcterms:created>
  <dcterms:modified xsi:type="dcterms:W3CDTF">2018-02-01T06:51:10Z</dcterms:modified>
</cp:coreProperties>
</file>