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199-4DA4-4895-9542-31566F9881E7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D251-A81B-4C2C-B345-8A7F23E5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199-4DA4-4895-9542-31566F9881E7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D251-A81B-4C2C-B345-8A7F23E5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199-4DA4-4895-9542-31566F9881E7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D251-A81B-4C2C-B345-8A7F23E5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199-4DA4-4895-9542-31566F9881E7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D251-A81B-4C2C-B345-8A7F23E5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199-4DA4-4895-9542-31566F9881E7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D251-A81B-4C2C-B345-8A7F23E5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199-4DA4-4895-9542-31566F9881E7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D251-A81B-4C2C-B345-8A7F23E5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199-4DA4-4895-9542-31566F9881E7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D251-A81B-4C2C-B345-8A7F23E5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199-4DA4-4895-9542-31566F9881E7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D251-A81B-4C2C-B345-8A7F23E5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199-4DA4-4895-9542-31566F9881E7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D251-A81B-4C2C-B345-8A7F23E5F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199-4DA4-4895-9542-31566F9881E7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D251-A81B-4C2C-B345-8A7F23E5F3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199-4DA4-4895-9542-31566F9881E7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9BD251-A81B-4C2C-B345-8A7F23E5F3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89BD251-A81B-4C2C-B345-8A7F23E5F3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AEE8199-4DA4-4895-9542-31566F9881E7}" type="datetimeFigureOut">
              <a:rPr lang="ru-RU" smtClean="0"/>
              <a:pPr/>
              <a:t>26.01.2018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-1386702"/>
            <a:ext cx="10578280" cy="2593975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Владимир </a:t>
            </a:r>
            <a:r>
              <a:rPr lang="ru-RU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Высоцкий</a:t>
            </a:r>
            <a:endParaRPr lang="ru-RU" dirty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illuzion-cinema.ru/wp-content/uploads/2017/12/%D0%92%D1%8B%D1%81%D0%BE%D1%86%D0%BA%D0%B8%D0%B9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648" y="1220164"/>
            <a:ext cx="7699743" cy="5661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681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88592"/>
            <a:ext cx="832074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Высоцкий Владимир Семёнович — советский поэт, актёр и автор-исполнитель песен;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автор прозаических произведений. Лауреат Государственной премии СССР.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Родился 25 января 1938 г. в Москве в семье военного связиста.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 1947—1949 гг. жил с отцом и его второй женой 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Германии, затем вернулся в Москву. Во время учёбы в школе Высоцкий занимался в драмкружке и хотел поступать в театральный институт. Однако сдал экзамены в Московский строительный университет имени В. В. Куйбышева, откуда вскоре ушёл. Летом 1956 г. поступил в Школу-студию имени В. И. Немировича-Данченко при МХАТе.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760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77" y="46512"/>
            <a:ext cx="857856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окончании студии работал в Московском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драматическом театре имени </a:t>
            </a:r>
            <a:endParaRPr lang="en-US" sz="2800" dirty="0" smtClean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С. Пушкина и в Московском театре миниатюр. </a:t>
            </a:r>
            <a:endParaRPr lang="en-US" sz="2800" dirty="0" smtClean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Тогда же начал сниматься в кино.</a:t>
            </a:r>
          </a:p>
          <a:p>
            <a:r>
              <a:rPr lang="ru-RU" sz="2800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1964 г. был принят в Московский театр драмы</a:t>
            </a:r>
            <a:endParaRPr lang="en-US" sz="2800" dirty="0" smtClean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комедии на Таганке,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проработал до конца</a:t>
            </a:r>
            <a:endParaRPr lang="en-US" sz="2800" dirty="0" smtClean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жизни. Артист сыграл на сцене Таганки более</a:t>
            </a:r>
            <a:endParaRPr lang="en-US" sz="2800" dirty="0" smtClean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ролей,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которых наиболее известна роль Гамлета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одноимённой трагедии Шекспира.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25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img.mycdn.me/getImage?disableStub=true&amp;type=VIDEO_S_720&amp;url=http%3A%2F%2Fi.mycdn.me%2Fimage%3Fid%3D838205726146%26t%3D50%26plc%3DWEB%26tkn%3D*w0tHANcC6aQ4diMk5QStZkbfzt4&amp;signatureToken=gkilt3xFltBDM7liYIGty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691" y="2056910"/>
            <a:ext cx="7920880" cy="44554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6458" y="276111"/>
            <a:ext cx="67393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Владимир Высоцкий</a:t>
            </a:r>
            <a:endParaRPr lang="en-US" sz="5400" dirty="0" smtClean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5400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на Таганке</a:t>
            </a:r>
            <a:endParaRPr lang="ru-RU" sz="5400" dirty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8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05" y="0"/>
            <a:ext cx="851040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1960—1961 гг. появились первые песни Высоцкого.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свою жизнь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создал их около тысячи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(«Песня о друге», «Я не люблю», 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«Кони привередливые»). Песни Высоцкого 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становились известны всем.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 песен и баллад предназначалось для 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кинофильмов. В 1966 г. Высоцкий снялся в картине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«Вертикаль» и написал для неё пять песен.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он сыграл в 30 художественных фильмах.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Последние годы жизни Высоцкого были драматичны.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всенародной популярности он не мог добиться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публикации своих стихов, выхода пластинок.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66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ytimg.com/vi/7FNHCnHfhXw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715" y="1408762"/>
            <a:ext cx="7776864" cy="51845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1455" y="68628"/>
            <a:ext cx="81953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Владимир </a:t>
            </a:r>
            <a:r>
              <a:rPr lang="ru-RU" sz="4000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Высоцкий в фильме </a:t>
            </a:r>
          </a:p>
          <a:p>
            <a:pPr algn="ctr"/>
            <a:r>
              <a:rPr lang="ru-RU" sz="4000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«Место встречи изменить нельзя»</a:t>
            </a:r>
            <a:endParaRPr lang="ru-RU" sz="4000" dirty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ru-RU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254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48" y="0"/>
            <a:ext cx="8541313" cy="597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после смерти был издан первый сборник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стихов «Нерв» (1981 г.).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1987 г. за роль капитана Глеба Жеглова в 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телевизионной ленте режиссёра С. С. Говорухина 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«Место встречи изменить нельзя» ему была 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посмертно присуждена Государственная премия СССР.</a:t>
            </a: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Высоцкий тяжело переживал травлю, развязанную 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прессе. От перенапряжения болел, в 1979 г. перенёс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клиническую смерть.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Умер 25 июля 1980 г. в Москве, похоронен на</a:t>
            </a: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Ваганьковском кладбище. </a:t>
            </a: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67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71</TotalTime>
  <Words>363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Владимир Высоцкий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Высоцкий</dc:title>
  <dc:creator>TOLY</dc:creator>
  <cp:lastModifiedBy>Lib</cp:lastModifiedBy>
  <cp:revision>7</cp:revision>
  <dcterms:created xsi:type="dcterms:W3CDTF">2018-01-25T12:03:12Z</dcterms:created>
  <dcterms:modified xsi:type="dcterms:W3CDTF">2018-01-26T01:40:17Z</dcterms:modified>
</cp:coreProperties>
</file>